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3" r:id="rId6"/>
    <p:sldId id="265" r:id="rId7"/>
    <p:sldId id="267" r:id="rId8"/>
    <p:sldId id="269" r:id="rId9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ontserrat Bold" pitchFamily="2" charset="77"/>
      <p:regular r:id="rId14"/>
      <p:bold r:id="rId15"/>
    </p:embeddedFont>
    <p:embeddedFont>
      <p:font typeface="Montserrat Medium" panose="020F0502020204030204" pitchFamily="34" charset="0"/>
      <p:regular r:id="rId16"/>
      <p: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07" autoAdjust="0"/>
  </p:normalViewPr>
  <p:slideViewPr>
    <p:cSldViewPr>
      <p:cViewPr varScale="1">
        <p:scale>
          <a:sx n="82" d="100"/>
          <a:sy n="82" d="100"/>
        </p:scale>
        <p:origin x="66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Freeform 3"/>
          <p:cNvSpPr/>
          <p:nvPr/>
        </p:nvSpPr>
        <p:spPr>
          <a:xfrm>
            <a:off x="5738999" y="1938168"/>
            <a:ext cx="6810002" cy="2690555"/>
          </a:xfrm>
          <a:custGeom>
            <a:avLst/>
            <a:gdLst/>
            <a:ahLst/>
            <a:cxnLst/>
            <a:rect l="l" t="t" r="r" b="b"/>
            <a:pathLst>
              <a:path w="6810002" h="2690555">
                <a:moveTo>
                  <a:pt x="0" y="0"/>
                </a:moveTo>
                <a:lnTo>
                  <a:pt x="6810002" y="0"/>
                </a:lnTo>
                <a:lnTo>
                  <a:pt x="6810002" y="2690555"/>
                </a:lnTo>
                <a:lnTo>
                  <a:pt x="0" y="26905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98" b="-70975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4" name="TextBox 4"/>
          <p:cNvSpPr txBox="1"/>
          <p:nvPr/>
        </p:nvSpPr>
        <p:spPr>
          <a:xfrm>
            <a:off x="5305608" y="4426658"/>
            <a:ext cx="7676784" cy="1371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85"/>
              </a:lnSpc>
            </a:pPr>
            <a:r>
              <a:rPr lang="en-US" sz="8061" b="1" dirty="0">
                <a:solidFill>
                  <a:srgbClr val="02B9A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ENCUENTRO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568976" y="5676325"/>
            <a:ext cx="5150048" cy="8120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92"/>
              </a:lnSpc>
            </a:pPr>
            <a:r>
              <a:rPr lang="en-US" sz="478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SEMANA SANTA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TextBox 3"/>
          <p:cNvSpPr txBox="1"/>
          <p:nvPr/>
        </p:nvSpPr>
        <p:spPr>
          <a:xfrm>
            <a:off x="2186141" y="3886327"/>
            <a:ext cx="13915718" cy="1257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45"/>
              </a:lnSpc>
            </a:pPr>
            <a:r>
              <a:rPr lang="en-US" sz="3099" b="1" spc="-6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“Luego echó agua en una jofaina y se puso a lavar los pies a los discípulos, secándoselos con la toalla que se había ceñido”.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757405" y="3086100"/>
            <a:ext cx="2773189" cy="5803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760"/>
              </a:lnSpc>
              <a:spcBef>
                <a:spcPct val="0"/>
              </a:spcBef>
            </a:pPr>
            <a:r>
              <a:rPr lang="en-US" sz="3400" b="1" spc="34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JUAN 13,5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TextBox 3"/>
          <p:cNvSpPr txBox="1"/>
          <p:nvPr/>
        </p:nvSpPr>
        <p:spPr>
          <a:xfrm>
            <a:off x="2186141" y="2953927"/>
            <a:ext cx="13915718" cy="4495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45"/>
              </a:lnSpc>
            </a:pP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“Se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produjo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también entre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ellos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una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discusión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sobre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quién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de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ellos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debía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ser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tenido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por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el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mayor. Pero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él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les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dijo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 Los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reyes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de las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naciones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las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dominan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y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los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que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ejercen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la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autoridad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sobre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ellas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se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hacen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llamar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bienhechores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Vosotros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no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así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sino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que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el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mayor entre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vosotros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hágase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como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el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menor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y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el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que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gobierna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como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el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que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sirve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Porque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¿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quién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es mayor,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el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que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está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a la mesa o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el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que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sirve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? ¿Verdad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que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el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que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está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a la mesa? Pues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yo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estoy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en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medio de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vosotros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como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el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que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sirve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”.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000503" y="2095500"/>
            <a:ext cx="4286994" cy="5803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760"/>
              </a:lnSpc>
              <a:spcBef>
                <a:spcPct val="0"/>
              </a:spcBef>
            </a:pPr>
            <a:r>
              <a:rPr lang="en-US" sz="3400" b="1" spc="34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LUCAS 22,24-27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TextBox 3"/>
          <p:cNvSpPr txBox="1"/>
          <p:nvPr/>
        </p:nvSpPr>
        <p:spPr>
          <a:xfrm>
            <a:off x="2186141" y="3577605"/>
            <a:ext cx="13915718" cy="2552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45"/>
              </a:lnSpc>
            </a:pP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“Pedro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replicó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Señor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¿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por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qué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no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puedo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seguirte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ahora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? </a:t>
            </a:r>
          </a:p>
          <a:p>
            <a:pPr algn="ctr">
              <a:lnSpc>
                <a:spcPts val="5145"/>
              </a:lnSpc>
            </a:pP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Daré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mi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vida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por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ti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Jesús le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contestó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 ¿Conque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darás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tu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vida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por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mí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? En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verdad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en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verdad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digo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 no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cantará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el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gallo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antes </a:t>
            </a:r>
          </a:p>
          <a:p>
            <a:pPr marL="0" lvl="0" indent="0" algn="ctr">
              <a:lnSpc>
                <a:spcPts val="5145"/>
              </a:lnSpc>
            </a:pP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que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me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hayas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negado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tres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veces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”.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244730" y="2781300"/>
            <a:ext cx="3798540" cy="5803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760"/>
              </a:lnSpc>
              <a:spcBef>
                <a:spcPct val="0"/>
              </a:spcBef>
            </a:pPr>
            <a:r>
              <a:rPr lang="en-US" sz="3400" b="1" spc="34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JUAN 13,37-38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TextBox 3"/>
          <p:cNvSpPr txBox="1"/>
          <p:nvPr/>
        </p:nvSpPr>
        <p:spPr>
          <a:xfrm>
            <a:off x="2186141" y="3099624"/>
            <a:ext cx="13915718" cy="3200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45"/>
              </a:lnSpc>
            </a:pPr>
            <a:r>
              <a:rPr lang="en-US" sz="3099" b="1" spc="-6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“Pues mirad: está para llegar la hora, mejor, ya ha llegado, en que os disperséis cada cual por su lado y a mí me dejéis solo. Pero no estoy solo, porque está conmigo el Padre. Os he hablado de esto, para que encontréis la paz en mí. En el mundo tendréis luchas; pero tened valor: yo he vencido al mundo”.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250422" y="2247900"/>
            <a:ext cx="3787155" cy="5803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760"/>
              </a:lnSpc>
              <a:spcBef>
                <a:spcPct val="0"/>
              </a:spcBef>
            </a:pPr>
            <a:r>
              <a:rPr lang="en-US" sz="3400" b="1" spc="34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JUAN 16,32-33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TextBox 3"/>
          <p:cNvSpPr txBox="1"/>
          <p:nvPr/>
        </p:nvSpPr>
        <p:spPr>
          <a:xfrm>
            <a:off x="2186141" y="3799071"/>
            <a:ext cx="13915718" cy="1904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45"/>
              </a:lnSpc>
            </a:pPr>
            <a:r>
              <a:rPr lang="en-US" sz="3099" b="1" spc="-6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“Y se apartó de ellos como a un tiro de piedra y, arrodillado, </a:t>
            </a:r>
          </a:p>
          <a:p>
            <a:pPr algn="ctr">
              <a:lnSpc>
                <a:spcPts val="5145"/>
              </a:lnSpc>
            </a:pPr>
            <a:r>
              <a:rPr lang="en-US" sz="3099" b="1" spc="-6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oraba diciendo: Padre, si quieres, aparta de mí este cáliz; </a:t>
            </a:r>
          </a:p>
          <a:p>
            <a:pPr marL="0" lvl="0" indent="0" algn="ctr">
              <a:lnSpc>
                <a:spcPts val="5145"/>
              </a:lnSpc>
            </a:pPr>
            <a:r>
              <a:rPr lang="en-US" sz="3099" b="1" spc="-6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pero que no se haga mi voluntad, sino la tuya”.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204806" y="2933700"/>
            <a:ext cx="3878387" cy="5803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760"/>
              </a:lnSpc>
              <a:spcBef>
                <a:spcPct val="0"/>
              </a:spcBef>
            </a:pPr>
            <a:r>
              <a:rPr lang="en-US" sz="3400" b="1" spc="34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LUCAS 22,41-42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TextBox 3"/>
          <p:cNvSpPr txBox="1"/>
          <p:nvPr/>
        </p:nvSpPr>
        <p:spPr>
          <a:xfrm>
            <a:off x="2186141" y="3723078"/>
            <a:ext cx="13915718" cy="1896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45"/>
              </a:lnSpc>
            </a:pP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“El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traidor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les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había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dado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esta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contraseña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 Al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que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yo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bese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ese es: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prendedlo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Después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se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acercó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a Jesús y le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dijo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 ¡Salve, Maestro! </a:t>
            </a:r>
          </a:p>
          <a:p>
            <a:pPr marL="0" lvl="0" indent="0" algn="ctr">
              <a:lnSpc>
                <a:spcPts val="5145"/>
              </a:lnSpc>
            </a:pP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Y lo </a:t>
            </a:r>
            <a:r>
              <a:rPr lang="en-US" sz="3099" b="1" spc="-61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besó</a:t>
            </a:r>
            <a:r>
              <a:rPr lang="en-US" sz="3099" b="1" spc="-6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”.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055011" y="2857500"/>
            <a:ext cx="4177978" cy="5803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760"/>
              </a:lnSpc>
              <a:spcBef>
                <a:spcPct val="0"/>
              </a:spcBef>
            </a:pPr>
            <a:r>
              <a:rPr lang="en-US" sz="3400" b="1" spc="34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MATEO 26,48-49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TextBox 3"/>
          <p:cNvSpPr txBox="1"/>
          <p:nvPr/>
        </p:nvSpPr>
        <p:spPr>
          <a:xfrm>
            <a:off x="2186141" y="3099624"/>
            <a:ext cx="13915718" cy="3200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45"/>
              </a:lnSpc>
            </a:pPr>
            <a:r>
              <a:rPr lang="en-US" sz="3099" b="1" spc="-6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“Jesús le contestó: El que bebe de esta agua vuelve a tener sed; pero el que beba del agua que yo le daré nunca más tendrá sed: el agua que yo le daré se convertirá dentro de él en un surtidor de agua que salta hasta la vida eterna. La mujer le dice: Señor, dame esa agua: así no tendré más sed, ni tendré que venir aquí a sacarla”.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520769" y="2247900"/>
            <a:ext cx="3246462" cy="5803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760"/>
              </a:lnSpc>
              <a:spcBef>
                <a:spcPct val="0"/>
              </a:spcBef>
            </a:pPr>
            <a:r>
              <a:rPr lang="en-US" sz="3400" b="1" spc="34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JUAN 4,13-15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436</Words>
  <Application>Microsoft Macintosh PowerPoint</Application>
  <PresentationFormat>Personalizado</PresentationFormat>
  <Paragraphs>21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Montserrat Medium</vt:lpstr>
      <vt:lpstr>Montserrat Bold</vt:lpstr>
      <vt:lpstr>Arial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Copia de Holy Week Encounter | SPAIN</dc:title>
  <cp:lastModifiedBy>Microsoft Office User</cp:lastModifiedBy>
  <cp:revision>3</cp:revision>
  <dcterms:created xsi:type="dcterms:W3CDTF">2006-08-16T00:00:00Z</dcterms:created>
  <dcterms:modified xsi:type="dcterms:W3CDTF">2026-03-11T22:55:41Z</dcterms:modified>
  <dc:identifier>DAHBd9F3FSk</dc:identifier>
</cp:coreProperties>
</file>