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.jpg" ContentType="image/jpg"/>
  <Override PartName="/ppt/media/image6.jpg" ContentType="image/jpg"/>
  <Override PartName="/ppt/media/image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5" r:id="rId7"/>
    <p:sldId id="268" r:id="rId8"/>
    <p:sldId id="274" r:id="rId9"/>
  </p:sldIdLst>
  <p:sldSz cx="12192000" cy="6858000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14" y="114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6B72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243839" y="182879"/>
            <a:ext cx="11704320" cy="6492240"/>
          </a:xfrm>
          <a:custGeom>
            <a:avLst/>
            <a:gdLst/>
            <a:ahLst/>
            <a:cxnLst/>
            <a:rect l="l" t="t" r="r" b="b"/>
            <a:pathLst>
              <a:path w="8778240" h="6492240">
                <a:moveTo>
                  <a:pt x="0" y="6492240"/>
                </a:moveTo>
                <a:lnTo>
                  <a:pt x="8778240" y="6492240"/>
                </a:lnTo>
                <a:lnTo>
                  <a:pt x="8778240" y="0"/>
                </a:lnTo>
                <a:lnTo>
                  <a:pt x="0" y="0"/>
                </a:lnTo>
                <a:lnTo>
                  <a:pt x="0" y="64922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6B72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243839" y="182879"/>
            <a:ext cx="11704320" cy="6492240"/>
          </a:xfrm>
          <a:custGeom>
            <a:avLst/>
            <a:gdLst/>
            <a:ahLst/>
            <a:cxnLst/>
            <a:rect l="l" t="t" r="r" b="b"/>
            <a:pathLst>
              <a:path w="8778240" h="6492240">
                <a:moveTo>
                  <a:pt x="0" y="6492240"/>
                </a:moveTo>
                <a:lnTo>
                  <a:pt x="8778240" y="6492240"/>
                </a:lnTo>
                <a:lnTo>
                  <a:pt x="8778240" y="0"/>
                </a:lnTo>
                <a:lnTo>
                  <a:pt x="0" y="0"/>
                </a:lnTo>
                <a:lnTo>
                  <a:pt x="0" y="64922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6B72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8864" y="557276"/>
            <a:ext cx="103142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4842" y="2066035"/>
            <a:ext cx="114423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" y="147918"/>
            <a:ext cx="11963400" cy="6492240"/>
          </a:xfrm>
          <a:custGeom>
            <a:avLst/>
            <a:gdLst/>
            <a:ahLst/>
            <a:cxnLst/>
            <a:rect l="l" t="t" r="r" b="b"/>
            <a:pathLst>
              <a:path w="8778240" h="6492240">
                <a:moveTo>
                  <a:pt x="0" y="6492240"/>
                </a:moveTo>
                <a:lnTo>
                  <a:pt x="8778240" y="6492240"/>
                </a:lnTo>
                <a:lnTo>
                  <a:pt x="8778240" y="0"/>
                </a:lnTo>
                <a:lnTo>
                  <a:pt x="0" y="0"/>
                </a:lnTo>
                <a:lnTo>
                  <a:pt x="0" y="64922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76400" y="152400"/>
            <a:ext cx="8778240" cy="6492240"/>
          </a:xfrm>
          <a:custGeom>
            <a:avLst/>
            <a:gdLst/>
            <a:ahLst/>
            <a:cxnLst/>
            <a:rect l="l" t="t" r="r" b="b"/>
            <a:pathLst>
              <a:path w="8778240" h="6492240">
                <a:moveTo>
                  <a:pt x="0" y="0"/>
                </a:moveTo>
                <a:lnTo>
                  <a:pt x="8778240" y="0"/>
                </a:lnTo>
                <a:lnTo>
                  <a:pt x="8778240" y="6492240"/>
                </a:lnTo>
                <a:lnTo>
                  <a:pt x="0" y="649224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841" y="364818"/>
            <a:ext cx="11096380" cy="3647793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612140" marR="604520" algn="r">
              <a:lnSpc>
                <a:spcPts val="6820"/>
              </a:lnSpc>
              <a:spcBef>
                <a:spcPts val="1245"/>
              </a:spcBef>
            </a:pPr>
            <a:r>
              <a:rPr sz="9600" spc="-2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JUBILEO</a:t>
            </a:r>
            <a:r>
              <a:rPr sz="9600" spc="-3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br>
              <a:rPr lang="es-ES" sz="7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ES" sz="7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54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Arciprestazgo </a:t>
            </a:r>
            <a:br>
              <a:rPr lang="es-ES" sz="54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54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Virgen de Argeme de Coria</a:t>
            </a:r>
            <a:endParaRPr sz="5400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779" y="3886200"/>
            <a:ext cx="10988039" cy="1360629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 algn="ctr">
              <a:spcBef>
                <a:spcPts val="1010"/>
              </a:spcBef>
              <a:tabLst>
                <a:tab pos="6183313" algn="l"/>
              </a:tabLst>
            </a:pPr>
            <a:r>
              <a:rPr sz="66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s-ES" sz="8000" spc="-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738 BT" panose="03060802040406070304" pitchFamily="66" charset="0"/>
                <a:cs typeface="Calibri"/>
              </a:rPr>
              <a:t>“Peregrinos de la Esperanza”</a:t>
            </a:r>
            <a:endParaRPr sz="8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738 BT" panose="03060802040406070304" pitchFamily="66" charset="0"/>
              <a:cs typeface="Corbel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-641510"/>
            <a:ext cx="7162800" cy="5538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0" cy="670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"/>
            <a:ext cx="13411200" cy="6532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9" t="13888" r="24227" b="19444"/>
          <a:stretch/>
        </p:blipFill>
        <p:spPr>
          <a:xfrm>
            <a:off x="4495800" y="70647"/>
            <a:ext cx="6629400" cy="636422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914400" y="990599"/>
            <a:ext cx="2839482" cy="452431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Logo </a:t>
            </a:r>
          </a:p>
          <a:p>
            <a:pPr algn="ctr"/>
            <a:r>
              <a:rPr lang="es-E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del </a:t>
            </a:r>
          </a:p>
          <a:p>
            <a:pPr algn="ctr"/>
            <a:r>
              <a:rPr lang="es-E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Jubileo </a:t>
            </a:r>
          </a:p>
          <a:p>
            <a:pPr algn="ctr"/>
            <a:r>
              <a:rPr lang="es-E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2025</a:t>
            </a:r>
            <a:endParaRPr lang="es-E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t="2786" r="2051" b="2316"/>
          <a:stretch/>
        </p:blipFill>
        <p:spPr>
          <a:xfrm>
            <a:off x="304799" y="228600"/>
            <a:ext cx="11463159" cy="64008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57200" y="304800"/>
            <a:ext cx="3597577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Explicación del</a:t>
            </a:r>
          </a:p>
          <a:p>
            <a:pPr algn="ctr"/>
            <a:r>
              <a:rPr lang="es-E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0833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2819400" y="2971800"/>
            <a:ext cx="6248400" cy="3657600"/>
          </a:xfrm>
          <a:prstGeom prst="rect">
            <a:avLst/>
          </a:prstGeom>
          <a:blipFill>
            <a:blip r:embed="rId2" cstate="print"/>
            <a:srcRect/>
            <a:stretch>
              <a:fillRect t="-118337" b="-268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4679" y="1553522"/>
            <a:ext cx="11582399" cy="1828800"/>
          </a:xfrm>
          <a:prstGeom prst="rect">
            <a:avLst/>
          </a:prstGeom>
          <a:blipFill>
            <a:blip r:embed="rId3" cstate="print"/>
            <a:srcRect/>
            <a:stretch>
              <a:fillRect t="-307158" b="-540068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Rectángulo 37"/>
          <p:cNvSpPr/>
          <p:nvPr/>
        </p:nvSpPr>
        <p:spPr>
          <a:xfrm>
            <a:off x="1710638" y="372522"/>
            <a:ext cx="8618322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¿Cómo nos preparamos?</a:t>
            </a:r>
            <a:endParaRPr lang="es-E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270764"/>
            <a:ext cx="10972800" cy="11515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90488" algn="ctr">
              <a:spcBef>
                <a:spcPts val="100"/>
              </a:spcBef>
            </a:pPr>
            <a:r>
              <a:rPr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“ENSÉÑANOS A</a:t>
            </a:r>
            <a:r>
              <a:rPr sz="6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6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ORAR”</a:t>
            </a:r>
            <a:endParaRPr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  <a:p>
            <a:pPr>
              <a:spcBef>
                <a:spcPts val="45"/>
              </a:spcBef>
            </a:pP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10134600" cy="4983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69660" y="4071644"/>
            <a:ext cx="2819400" cy="2486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4500" y="347710"/>
            <a:ext cx="4038600" cy="6283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000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</a:rPr>
              <a:t>Oración </a:t>
            </a:r>
            <a:r>
              <a:rPr sz="4000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</a:rPr>
              <a:t>del</a:t>
            </a:r>
            <a:r>
              <a:rPr sz="4000" spc="-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</a:rPr>
              <a:t>Jubileo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04800" y="1250046"/>
            <a:ext cx="685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Padre que estás en el cielo,  la fe que nos has </a:t>
            </a:r>
          </a:p>
          <a:p>
            <a:pPr algn="ctr"/>
            <a:r>
              <a:rPr lang="es-ES" sz="2400" b="1" dirty="0"/>
              <a:t>donado en tu Hijo Jesucristo, nuestro hermano,</a:t>
            </a:r>
          </a:p>
          <a:p>
            <a:pPr algn="ctr"/>
            <a:r>
              <a:rPr lang="es-ES" sz="2400" b="1" dirty="0"/>
              <a:t>y la llama de caridad</a:t>
            </a:r>
          </a:p>
          <a:p>
            <a:pPr algn="ctr"/>
            <a:r>
              <a:rPr lang="es-ES" sz="2400" b="1" dirty="0"/>
              <a:t>infundida en nuestros corazones </a:t>
            </a:r>
          </a:p>
          <a:p>
            <a:pPr algn="ctr"/>
            <a:r>
              <a:rPr lang="es-ES" sz="2400" b="1" dirty="0"/>
              <a:t>por el Espíritu Santo,  </a:t>
            </a:r>
          </a:p>
          <a:p>
            <a:pPr algn="ctr"/>
            <a:r>
              <a:rPr lang="es-ES" sz="2400" b="1" dirty="0"/>
              <a:t>despierten en nosotros la  bienaventurada </a:t>
            </a:r>
          </a:p>
          <a:p>
            <a:pPr algn="ctr"/>
            <a:r>
              <a:rPr lang="es-ES" sz="2400" b="1" dirty="0"/>
              <a:t>esperanza  en la venida de tu Reino.</a:t>
            </a:r>
          </a:p>
          <a:p>
            <a:pPr algn="ctr"/>
            <a:endParaRPr lang="es-ES" sz="2400" b="1" dirty="0"/>
          </a:p>
          <a:p>
            <a:pPr algn="ctr"/>
            <a:r>
              <a:rPr lang="es-ES" sz="2400" b="1" dirty="0"/>
              <a:t>Tu gracia nos transforme en dedicados cultivadores </a:t>
            </a:r>
          </a:p>
          <a:p>
            <a:pPr algn="ctr"/>
            <a:r>
              <a:rPr lang="es-ES" sz="2400" b="1" dirty="0"/>
              <a:t>de las semillas del  Evangelio</a:t>
            </a:r>
          </a:p>
          <a:p>
            <a:pPr algn="ctr"/>
            <a:r>
              <a:rPr lang="es-ES" sz="2400" b="1" dirty="0"/>
              <a:t>que fermenten la humanidad y el cosmos,  </a:t>
            </a:r>
          </a:p>
          <a:p>
            <a:pPr algn="ctr"/>
            <a:r>
              <a:rPr lang="es-ES" sz="2400" b="1" dirty="0"/>
              <a:t>en espera confiada de los cielos nuevos y de la tierra nueva,  cuando vencidas las fuerzas del mal,</a:t>
            </a:r>
          </a:p>
          <a:p>
            <a:pPr algn="ctr"/>
            <a:r>
              <a:rPr lang="es-ES" sz="2400" b="1" dirty="0"/>
              <a:t>se manifestará para siempre tu gloria.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934199" y="289536"/>
            <a:ext cx="47244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Reavive en nosotros,</a:t>
            </a:r>
          </a:p>
          <a:p>
            <a:pPr algn="ctr"/>
            <a:r>
              <a:rPr lang="es-ES" sz="2400" b="1" dirty="0"/>
              <a:t> Peregrinos de  Esperanza,</a:t>
            </a:r>
          </a:p>
          <a:p>
            <a:pPr algn="ctr"/>
            <a:r>
              <a:rPr lang="es-ES" sz="2400" b="1" dirty="0"/>
              <a:t>el anhelo de los bienes celestiales  </a:t>
            </a:r>
          </a:p>
          <a:p>
            <a:pPr algn="ctr"/>
            <a:r>
              <a:rPr lang="es-ES" sz="2400" b="1" dirty="0"/>
              <a:t>y derrame en el mundo entero</a:t>
            </a:r>
          </a:p>
          <a:p>
            <a:pPr algn="ctr"/>
            <a:r>
              <a:rPr lang="es-ES" sz="2400" b="1" dirty="0"/>
              <a:t>la alegría y la paz</a:t>
            </a:r>
          </a:p>
          <a:p>
            <a:pPr algn="ctr"/>
            <a:r>
              <a:rPr lang="es-ES" sz="2400" b="1" dirty="0"/>
              <a:t>de nuestro Redentor.</a:t>
            </a:r>
          </a:p>
          <a:p>
            <a:pPr algn="ctr"/>
            <a:r>
              <a:rPr lang="es-ES" sz="2400" b="1" dirty="0"/>
              <a:t>A ti, Dios bendito eternamente,</a:t>
            </a:r>
          </a:p>
          <a:p>
            <a:pPr algn="ctr"/>
            <a:r>
              <a:rPr lang="es-ES" sz="2400" b="1" dirty="0"/>
              <a:t>sea la alabanza y la gloria por los siglos.</a:t>
            </a:r>
          </a:p>
          <a:p>
            <a:pPr algn="ctr"/>
            <a:r>
              <a:rPr lang="es-ES" sz="2400" b="1" dirty="0"/>
              <a:t>Amén.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182</Words>
  <Application>Microsoft Office PowerPoint</Application>
  <PresentationFormat>Panorámica</PresentationFormat>
  <Paragraphs>33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Brush738 BT</vt:lpstr>
      <vt:lpstr>Calibri</vt:lpstr>
      <vt:lpstr>Corbel</vt:lpstr>
      <vt:lpstr>Times New Roman</vt:lpstr>
      <vt:lpstr>Office Theme</vt:lpstr>
      <vt:lpstr>JUBILEO 2025  Arciprestazgo  Virgen de Argeme de Coria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Oración del Jubileo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 JUBILEO 2025 Arciprestazgo Virgen de Argeme de Coria</dc:title>
  <dc:creator>Usuario</dc:creator>
  <cp:lastModifiedBy>Miguel Ángel Morán Manzano</cp:lastModifiedBy>
  <cp:revision>12</cp:revision>
  <dcterms:created xsi:type="dcterms:W3CDTF">2024-10-12T10:23:23Z</dcterms:created>
  <dcterms:modified xsi:type="dcterms:W3CDTF">2025-01-14T23:45:31Z</dcterms:modified>
</cp:coreProperties>
</file>